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5.jpg"/>
  <Relationship Id="rId3" Type="http://schemas.openxmlformats.org/officeDocument/2006/relationships/image" Target="../media/PCR-EAPCI-TEXTBOOK-Dark-v2506.png"/>
  <Relationship Id="rId4" Type="http://schemas.openxmlformats.org/officeDocument/2006/relationships/image" Target="../media/eb6bf3a4759883cedb83516d9838ea3e507.png"/>
  <Relationship Id="rId5" Type="http://schemas.openxmlformats.org/officeDocument/2006/relationships/image" Target="../media/77_821_table25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aracteristics of commonly used hypnotics]]></a:t>
            </a:r>
          </a:p>
        </p:txBody>
      </p:sp>
      <p:pic>
        <p:nvPicPr>
          <p:cNvPr id="9" name="77_821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0175" y="1028700"/>
            <a:ext cx="9382125" cy="4171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