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9.jpg"/>
  <Relationship Id="rId3" Type="http://schemas.openxmlformats.org/officeDocument/2006/relationships/image" Target="../media/PCR-EAPCI-TEXTBOOK-Dark-v2510.png"/>
  <Relationship Id="rId4" Type="http://schemas.openxmlformats.org/officeDocument/2006/relationships/image" Target="../media/5ae616edeeab218d585646a13edf732b511.png"/>
  <Relationship Id="rId5" Type="http://schemas.openxmlformats.org/officeDocument/2006/relationships/image" Target="../media/77_822_table35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racteristics of commonly used analgesics]]></a:t>
            </a:r>
          </a:p>
        </p:txBody>
      </p:sp>
      <p:pic>
        <p:nvPicPr>
          <p:cNvPr id="9" name="77_822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0175" y="1304925"/>
            <a:ext cx="9382125" cy="3629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