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57.jpg"/>
  <Relationship Id="rId3" Type="http://schemas.openxmlformats.org/officeDocument/2006/relationships/image" Target="../media/PCR-EAPCI-TEXTBOOK-Dark-v2558.png"/>
  <Relationship Id="rId4" Type="http://schemas.openxmlformats.org/officeDocument/2006/relationships/image" Target="../media/89bb78e0b4087d5495a5e492ffe9b5ae559.png"/>
  <Relationship Id="rId5" Type="http://schemas.openxmlformats.org/officeDocument/2006/relationships/image" Target="../media/77_823_table45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dation, pain management and resusci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dation, pain management and resusci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strid van Nieuwkerk, Ronak Delew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racteristics of reversal agents]]></a:t>
            </a:r>
          </a:p>
        </p:txBody>
      </p:sp>
      <p:pic>
        <p:nvPicPr>
          <p:cNvPr id="9" name="77_823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350" y="2076450"/>
            <a:ext cx="8115300" cy="2085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