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561.jpg"/>
  <Relationship Id="rId3" Type="http://schemas.openxmlformats.org/officeDocument/2006/relationships/image" Target="../media/PCR-EAPCI-TEXTBOOK-Dark-v2562.png"/>
  <Relationship Id="rId4" Type="http://schemas.openxmlformats.org/officeDocument/2006/relationships/image" Target="../media/7aed547c8b695c2c690a3e8c29bd94ea563.png"/>
  <Relationship Id="rId5" Type="http://schemas.openxmlformats.org/officeDocument/2006/relationships/image" Target="../media/77_824_table556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Sedation, pain management and resuscita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edation, pain management and resuscita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strid van Nieuwkerk, Ronak Delewi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4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haracteristics of commonly used local anaesthetic agents]]></a:t>
            </a:r>
          </a:p>
        </p:txBody>
      </p:sp>
      <p:pic>
        <p:nvPicPr>
          <p:cNvPr id="9" name="77_824_table5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09700" y="2057400"/>
            <a:ext cx="9372600" cy="21145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2025-07-31T08:37:44Z</dcterms:created>
  <dcterms:modified xsi:type="dcterms:W3CDTF">2025-07-31T08:37:44Z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