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605.jpg"/>
  <Relationship Id="rId3" Type="http://schemas.openxmlformats.org/officeDocument/2006/relationships/image" Target="../media/PCR-EAPCI-TEXTBOOK-Dark-v22606.png"/>
  <Relationship Id="rId4" Type="http://schemas.openxmlformats.org/officeDocument/2006/relationships/image" Target="../media/7bcc11bd3c772623775dc274924a3bdb2607.png"/>
  <Relationship Id="rId5" Type="http://schemas.openxmlformats.org/officeDocument/2006/relationships/image" Target="../media/116_2166_figure1_update260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Stent thrombosi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tent thrombosi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ean J. Kereiakes, Ian J. Sarembock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actors associated with the occurrence of stent thrombosis.BMS: bare metal stent; CHF: congestive heart failure; DES: drug-eluting stent; ISA: incomplete stent strut apposition; LVEF: left ventricular ejection fraction. Reprinted with permission of MedReviews®, LLC. Kereiakes DJ. Safety of drug-eluting stents. Rev Cardiovasc Med. 2010;11:186-200. ]]></a:t>
            </a:r>
          </a:p>
        </p:txBody>
      </p:sp>
      <p:pic>
        <p:nvPicPr>
          <p:cNvPr id="9" name="116_2166_figure1_update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3775" y="952500"/>
            <a:ext cx="511492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2025-07-31T08:38:21Z</dcterms:created>
  <dcterms:modified xsi:type="dcterms:W3CDTF">2025-07-31T08:38:21Z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