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01.jpg"/>
  <Relationship Id="rId3" Type="http://schemas.openxmlformats.org/officeDocument/2006/relationships/image" Target="../media/PCR-EAPCI-TEXTBOOK-Dark-v22502.png"/>
  <Relationship Id="rId4" Type="http://schemas.openxmlformats.org/officeDocument/2006/relationships/image" Target="../media/721c562e3e35cb4e8ed5cfd24b71c5152503.png"/>
  <Relationship Id="rId5" Type="http://schemas.openxmlformats.org/officeDocument/2006/relationships/image" Target="../media/116_2176_figure1125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llaborative meta-analysis involving 9,685 patients demonstrating the relationship between hepatic CYP2C19 loss of function allele status and risk for stent thrombosis in patients treated with clopidogrel following coronary stent deployment. A gene-dose response for risk of stent thrombosis is evident with greatest risk (hazard ratio ~4.0) present in homozygotes.[Adapted with permission from Mega et al JAMA. 2010;304:1821-30]]]></a:t>
            </a:r>
          </a:p>
        </p:txBody>
      </p:sp>
      <p:pic>
        <p:nvPicPr>
          <p:cNvPr id="9" name="116_2176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1300" y="952500"/>
            <a:ext cx="66103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