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85.jpg"/>
  <Relationship Id="rId3" Type="http://schemas.openxmlformats.org/officeDocument/2006/relationships/image" Target="../media/PCR-EAPCI-TEXTBOOK-Dark-v22486.png"/>
  <Relationship Id="rId4" Type="http://schemas.openxmlformats.org/officeDocument/2006/relationships/image" Target="../media/07f788b22d2c9ba594a30016404b08212487.png"/>
  <Relationship Id="rId5" Type="http://schemas.openxmlformats.org/officeDocument/2006/relationships/image" Target="../media/116_2168_figure3_update24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ta-analysis of 13 randomized controlled clinical trials involving 17,097 patients comparing multiple drug-eluting stent (DES) types. Stent thrombosis, target vessel revascularisation (TVR) and myocardial infarction (MI) were consistently reduced by everolimus-eluting stents (EES) when compared with all other non-EES DES included in analysis. The benefit of EES appears to be present regardless of either clopidogrel treatment or follow-up duration. Adapted with permission from Baber et al. J Am Coll Cardiol. 2011;58:1569-1577.]]></a:t>
            </a:r>
          </a:p>
        </p:txBody>
      </p:sp>
      <p:pic>
        <p:nvPicPr>
          <p:cNvPr id="9" name="116_2168_figure3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7075" y="952500"/>
            <a:ext cx="56388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