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489.jpg"/>
  <Relationship Id="rId3" Type="http://schemas.openxmlformats.org/officeDocument/2006/relationships/image" Target="../media/PCR-EAPCI-TEXTBOOK-Dark-v22490.png"/>
  <Relationship Id="rId4" Type="http://schemas.openxmlformats.org/officeDocument/2006/relationships/image" Target="../media/c77ee35a767ef35b344bd0f0c2ab05992491.png"/>
  <Relationship Id="rId5" Type="http://schemas.openxmlformats.org/officeDocument/2006/relationships/image" Target="../media/116_2170_figure5_update249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Stent thrombosi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tent thrombosi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ean J. Kereiakes, Ian J. Sarembock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onsistency of treatment effect for stent thrombosis and myocardial infarction (12-3 months) by drug and drug-eluting stent type. Consistency of treatment benefit for stent thrombosis was observed.]]></a:t>
            </a:r>
          </a:p>
        </p:txBody>
      </p:sp>
      <p:pic>
        <p:nvPicPr>
          <p:cNvPr id="9" name="116_2170_figure5_update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0875" y="952500"/>
            <a:ext cx="5791200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2025-07-31T08:38:21Z</dcterms:created>
  <dcterms:modified xsi:type="dcterms:W3CDTF">2025-07-31T08:38:21Z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