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7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613.jpg"/>
  <Relationship Id="rId3" Type="http://schemas.openxmlformats.org/officeDocument/2006/relationships/image" Target="../media/PCR-EAPCI-TEXTBOOK-Dark-v22614.png"/>
  <Relationship Id="rId4" Type="http://schemas.openxmlformats.org/officeDocument/2006/relationships/image" Target="../media/e95be4d53ffa808e0e8d463650c0b6e72615.png"/>
  <Relationship Id="rId5" Type="http://schemas.openxmlformats.org/officeDocument/2006/relationships/image" Target="../media/116_2171_figure6_update2616.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Stent thrombosis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Stent thrombosis (ol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Dean J. Kereiakes, Ian J. Sarembock]]></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6]]></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onsistency of treatment effect for stent thrombosis and myocardial infarction (12-30 months) by subgroup. Although all groups derived benefit of longer (30 months) thienopyridine therapy, the relative benefit was greater amongst men and subjects without diabetes. Treatment effect benefit was similar in subjects both with and without pre-defined risk factors for stent thrombosis.]]></a:t>
            </a:r>
          </a:p>
        </p:txBody>
      </p:sp>
      <p:pic>
        <p:nvPicPr>
          <p:cNvPr id="9" name="116_2171_figure6_update" descr=""/>
          <p:cNvPicPr>
            <a:picLocks noChangeAspect="1"/>
          </p:cNvPicPr>
          <p:nvPr/>
        </p:nvPicPr>
        <p:blipFill>
          <a:blip r:embed="rId5"/>
          <a:stretch>
            <a:fillRect/>
          </a:stretch>
        </p:blipFill>
        <p:spPr>
          <a:xfrm>
            <a:off x="3390900" y="952500"/>
            <a:ext cx="5391150" cy="3829050"/>
          </a:xfrm>
          <a:prstGeom prst="rect">
            <a:avLst/>
          </a:prstGeom>
          <a:noFill/>
        </p:spPr>
      </p:pic>
    </p:spTree>
  </p:cSld>
  <p:clrMapOvr>
    <a:masterClrMapping/>
  </p:clrMapOvr>
</p:sld>
</file>

<file path=ppt/theme/theme1.xml><?xml version="1.0" encoding="utf-8"?>
<a:theme xmlns:a="http://schemas.openxmlformats.org/drawingml/2006/main" name="Theme93">
  <a:themeElements>
    <a:clrScheme name="Theme9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2025-07-31T08:38:21Z</dcterms:created>
  <dcterms:modified xsi:type="dcterms:W3CDTF">2025-07-31T08:38:21Z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