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493.jpg"/>
  <Relationship Id="rId3" Type="http://schemas.openxmlformats.org/officeDocument/2006/relationships/image" Target="../media/PCR-EAPCI-TEXTBOOK-Dark-v22494.png"/>
  <Relationship Id="rId4" Type="http://schemas.openxmlformats.org/officeDocument/2006/relationships/image" Target="../media/bd043b527ef04e06e7e0873b823f13502495.png"/>
  <Relationship Id="rId5" Type="http://schemas.openxmlformats.org/officeDocument/2006/relationships/image" Target="../media/116_2172_figure7_update249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Stent thrombosi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tent thrombosi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ean J. Kereiakes, Ian J. Sarembock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tent thrombosis and myocardial infarction during the primary analysis period (12-30m) and following study drug discontinuation (30-33 months). The randomised study drug treatment (thienopyridine vs placebo) was administered during months 12-30.  During months 12-15, an increased ischaemic risk was observed for patients randomised to placebo as thienopyridine therapy was withdrawn. During months 30-33, increased risk was observed for patients randomised to extended thienopyridine therapy as thienopyridine was withdrawn. All subjects received aspirin.Adapted with permission from Yeh et al. J Am Coll Cardiol 2015 (in press). ]]></a:t>
            </a:r>
          </a:p>
        </p:txBody>
      </p:sp>
      <p:pic>
        <p:nvPicPr>
          <p:cNvPr id="9" name="116_2172_figure7_update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67150" y="952500"/>
            <a:ext cx="4457700" cy="3343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2025-07-31T08:38:21Z</dcterms:created>
  <dcterms:modified xsi:type="dcterms:W3CDTF">2025-07-31T08:38:21Z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