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17.jpg"/>
  <Relationship Id="rId3" Type="http://schemas.openxmlformats.org/officeDocument/2006/relationships/image" Target="../media/PCR-EAPCI-TEXTBOOK-Dark-v22618.png"/>
  <Relationship Id="rId4" Type="http://schemas.openxmlformats.org/officeDocument/2006/relationships/image" Target="../media/464c6feb8e2e4aa51ce60c64b974cdd02619.png"/>
  <Relationship Id="rId5" Type="http://schemas.openxmlformats.org/officeDocument/2006/relationships/image" Target="../media/116_2173_figure8A_update26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mulative incidence of primary outcomes in propensity-matched drug-eluting or bare metal stent-treated subjects.Weighted Kaplan-Meier curves for cumulative incidence of stent thrombosis (A) and major adverse cardiovascular and cerebrovascular events (MACCE)From Kereiakes et al. AHA 2014 abstract presentation 11/18/2014; http://my.americanheart.org/idc/groups/ahamah-public/@wcm/@sop/@scon/documents/downloadable/ucm_469644.pdf]]></a:t>
            </a:r>
          </a:p>
        </p:txBody>
      </p:sp>
      <p:pic>
        <p:nvPicPr>
          <p:cNvPr id="9" name="116_2173_figure8A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900" y="952500"/>
            <a:ext cx="616267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