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97.jpg"/>
  <Relationship Id="rId3" Type="http://schemas.openxmlformats.org/officeDocument/2006/relationships/image" Target="../media/PCR-EAPCI-TEXTBOOK-Dark-v22498.png"/>
  <Relationship Id="rId4" Type="http://schemas.openxmlformats.org/officeDocument/2006/relationships/image" Target="../media/484f4018bde0e55beb52ac1586bcd2122499.png"/>
  <Relationship Id="rId5" Type="http://schemas.openxmlformats.org/officeDocument/2006/relationships/image" Target="../media/116_2174_figure8B_update25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mulative incidence of primary outcomes in propensity-matched drug-eluting or bare metal stent-treated subjects.Weighted Kaplan-Meier curves for cumulative incidence of stent thrombosis (B), according to drug-eluting or bare metal stents in propensity-matched subjects.From Kereiakes et al. AHA 2014 abstract presentation 11/18/2014; http://my.americanheart.org/idc/groups/ahamah-public/@wcm/@sop/@scon/documents/downloadable/ucm_469644.pdf]]></a:t>
            </a:r>
          </a:p>
        </p:txBody>
      </p:sp>
      <p:pic>
        <p:nvPicPr>
          <p:cNvPr id="9" name="116_2174_figure8B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7525" y="952500"/>
            <a:ext cx="6057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