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621.jpg"/>
  <Relationship Id="rId3" Type="http://schemas.openxmlformats.org/officeDocument/2006/relationships/image" Target="../media/PCR-EAPCI-TEXTBOOK-Dark-v22622.png"/>
  <Relationship Id="rId4" Type="http://schemas.openxmlformats.org/officeDocument/2006/relationships/image" Target="../media/4dd443e3a9fba8de9f122c6a6b2c94632623.png"/>
  <Relationship Id="rId5" Type="http://schemas.openxmlformats.org/officeDocument/2006/relationships/image" Target="../media/116_2175_figure9_update2624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Stent thrombosis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tent thrombosis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Dean J. Kereiakes, Ian J. Sarembock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981575"/>
            <a:ext cx="9906000" cy="11144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9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Major adverse cardiovascular events (MACE; death, myocardial infarction, repeat revascularisation) following non-cardiac surgery by time duration after coronary artery stenting.The adjusted odds ratio for MACE is 0.75 (95% confidence interval) [0.62, 0.91] favouring drug eluting stents (DES) versus bare metal stents (BMS) between 6 weeks and 6 months following stent deployment.With permission from Hawn et al. JAMA 2013;310:1462-1472.]]></a:t>
            </a:r>
          </a:p>
        </p:txBody>
      </p:sp>
      <p:pic>
        <p:nvPicPr>
          <p:cNvPr id="9" name="116_2175_figure9_update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24200" y="952500"/>
            <a:ext cx="5924550" cy="38290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2025-07-31T08:38:21Z</dcterms:created>
  <dcterms:modified xsi:type="dcterms:W3CDTF">2025-07-31T08:38:21Z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