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433.jpg"/>
  <Relationship Id="rId3" Type="http://schemas.openxmlformats.org/officeDocument/2006/relationships/image" Target="../media/PCR-EAPCI-TEXTBOOK-Dark-v23434.png"/>
  <Relationship Id="rId4" Type="http://schemas.openxmlformats.org/officeDocument/2006/relationships/image" Target="../media/585e4dcbf4ad99fad55c688a190789173435.png"/>
  <Relationship Id="rId5" Type="http://schemas.openxmlformats.org/officeDocument/2006/relationships/image" Target="../media/145_2222_figure134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eart team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eart team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uart J. Head, Nicolas M. Van Mieghem, Patrick W. Serruys,  Victor Arev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Heart Team concept]]></a:t>
            </a:r>
          </a:p>
        </p:txBody>
      </p:sp>
      <p:pic>
        <p:nvPicPr>
          <p:cNvPr id="9" name="145_2222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9950" y="1019175"/>
            <a:ext cx="53721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2025-07-31T08:38:39Z</dcterms:created>
  <dcterms:modified xsi:type="dcterms:W3CDTF">2025-07-31T08:38:39Z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