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45.jpg"/>
  <Relationship Id="rId3" Type="http://schemas.openxmlformats.org/officeDocument/2006/relationships/image" Target="../media/PCR-EAPCI-TEXTBOOK-Dark-v23546.png"/>
  <Relationship Id="rId4" Type="http://schemas.openxmlformats.org/officeDocument/2006/relationships/image" Target="../media/a810a9449df74516992f0c588b8d02593547.png"/>
  <Relationship Id="rId5" Type="http://schemas.openxmlformats.org/officeDocument/2006/relationships/image" Target="../media/145_2614_table235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sible study designs to validate and evaluate the Heart Team concept]]></a:t>
            </a:r>
          </a:p>
        </p:txBody>
      </p:sp>
      <p:pic>
        <p:nvPicPr>
          <p:cNvPr id="9" name="145_2614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575" y="952500"/>
            <a:ext cx="37433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