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17.jpg"/>
  <Relationship Id="rId3" Type="http://schemas.openxmlformats.org/officeDocument/2006/relationships/image" Target="../media/PCR-EAPCI-TEXTBOOK-Dark-v24218.png"/>
  <Relationship Id="rId4" Type="http://schemas.openxmlformats.org/officeDocument/2006/relationships/image" Target="../media/0a0d23339e0551a43bde2e03a2a55afc4219.png"/>
  <Relationship Id="rId5" Type="http://schemas.openxmlformats.org/officeDocument/2006/relationships/image" Target="../media/361_4611_Figure-2---hybrid-2.042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ybrid approach to CTO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mmanouil S. Brilakis, Lorenzo Azzalini, Dimitrios Karmpaliotis, William Nicholson, Stephane Rinf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view of the coronary angiogram for planning CTO percutaneous coronary intervention.]]></a:t>
            </a:r>
          </a:p>
        </p:txBody>
      </p:sp>
      <p:pic>
        <p:nvPicPr>
          <p:cNvPr id="9" name="361_4611_Figure 2 - hybrid 2.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75" y="952500"/>
            <a:ext cx="76962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2025-07-31T08:38:57Z</dcterms:created>
  <dcterms:modified xsi:type="dcterms:W3CDTF">2025-07-31T08:38:57Z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