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21.jpg"/>
  <Relationship Id="rId3" Type="http://schemas.openxmlformats.org/officeDocument/2006/relationships/image" Target="../media/PCR-EAPCI-TEXTBOOK-Dark-v24222.png"/>
  <Relationship Id="rId4" Type="http://schemas.openxmlformats.org/officeDocument/2006/relationships/image" Target="../media/745095bd40c79566ed908dd5425fdb214223.png"/>
  <Relationship Id="rId5" Type="http://schemas.openxmlformats.org/officeDocument/2006/relationships/image" Target="../media/361_4613_Figure-542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ybrid approach to CTO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mmanouil S. Brilakis, Lorenzo Azzalini, Dimitrios Karmpaliotis, William Nicholson, Stephane Rinf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4 stages of learning CTO PCI.]]></a:t>
            </a:r>
          </a:p>
        </p:txBody>
      </p:sp>
      <p:pic>
        <p:nvPicPr>
          <p:cNvPr id="9" name="361_4613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475" y="952500"/>
            <a:ext cx="76295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2025-07-31T08:38:57Z</dcterms:created>
  <dcterms:modified xsi:type="dcterms:W3CDTF">2025-07-31T08:38:57Z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