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53.jpg"/>
  <Relationship Id="rId3" Type="http://schemas.openxmlformats.org/officeDocument/2006/relationships/image" Target="../media/PCR-EAPCI-TEXTBOOK-Dark-v22454.png"/>
  <Relationship Id="rId4" Type="http://schemas.openxmlformats.org/officeDocument/2006/relationships/image" Target="../media/edbaf336ac450fe899cae1ec362e117c2455.png"/>
  <Relationship Id="rId5" Type="http://schemas.openxmlformats.org/officeDocument/2006/relationships/image" Target="../media/115_2593_figure1124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ir embolismAir (red arrow) injected down a diagonal branch during a PPCI resulting in vessel occlusion.]]></a:t>
            </a:r>
          </a:p>
        </p:txBody>
      </p:sp>
      <p:pic>
        <p:nvPicPr>
          <p:cNvPr id="9" name="115_2593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2550" y="952500"/>
            <a:ext cx="1847850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