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89.jpg"/>
  <Relationship Id="rId3" Type="http://schemas.openxmlformats.org/officeDocument/2006/relationships/image" Target="../media/PCR-EAPCI-TEXTBOOK-Dark-v22390.png"/>
  <Relationship Id="rId4" Type="http://schemas.openxmlformats.org/officeDocument/2006/relationships/image" Target="../media/c6a9bfdf1bf317dea2cd278db8f749152391.png"/>
  <Relationship Id="rId5" Type="http://schemas.openxmlformats.org/officeDocument/2006/relationships/image" Target="../media/115_2562_figure1323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SC guidance for the management of no-reflow]]></a:t>
            </a:r>
          </a:p>
        </p:txBody>
      </p:sp>
      <p:pic>
        <p:nvPicPr>
          <p:cNvPr id="9" name="115_2562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816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