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517.jpg"/>
  <Relationship Id="rId3" Type="http://schemas.openxmlformats.org/officeDocument/2006/relationships/image" Target="../media/PCR-EAPCI-TEXTBOOK-Dark-v22518.png"/>
  <Relationship Id="rId4" Type="http://schemas.openxmlformats.org/officeDocument/2006/relationships/image" Target="../media/4e505b5841004e12032ed00b1da44af72519.png"/>
  <Relationship Id="rId5" Type="http://schemas.openxmlformats.org/officeDocument/2006/relationships/image" Target="../media/115_2563_figure14252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implified algorithm for the prevention and management of no-reflow]]></a:t>
            </a:r>
          </a:p>
        </p:txBody>
      </p:sp>
      <p:pic>
        <p:nvPicPr>
          <p:cNvPr id="9" name="115_2563_figure1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57650" y="952500"/>
            <a:ext cx="40671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2025-07-31T08:38:19Z</dcterms:created>
  <dcterms:modified xsi:type="dcterms:W3CDTF">2025-07-31T08:38:19Z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