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7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2533.jpg"/>
  <Relationship Id="rId3" Type="http://schemas.openxmlformats.org/officeDocument/2006/relationships/image" Target="../media/PCR-EAPCI-TEXTBOOK-Dark-v22534.png"/>
  <Relationship Id="rId4" Type="http://schemas.openxmlformats.org/officeDocument/2006/relationships/image" Target="../media/2646eb77f21d4c7189a90ef3db2984322535.png"/>
  <Relationship Id="rId5" Type="http://schemas.openxmlformats.org/officeDocument/2006/relationships/image" Target="../media/115_2570_figure18A2536.pn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The prevention and management of complications during percutaneous coronary intervention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285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The prevention and management of 
complications during percutaneous coronary interventio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Christian Roguelov, Adel Aminian, Olivier Muller, Tito Kabir, Eric Eeckhout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229225"/>
            <a:ext cx="9906000" cy="86677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18A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Disentangling a catheter knoti Diagnostic catheter knot in the iliac arteryii Snare grasping the distal end of a knotted catheter while traction is applied.]]></a:t>
            </a:r>
          </a:p>
        </p:txBody>
      </p:sp>
      <p:pic>
        <p:nvPicPr>
          <p:cNvPr id="9" name="115_2570_figure18A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905000" y="952500"/>
            <a:ext cx="8372475" cy="40862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82">
  <a:themeElements>
    <a:clrScheme name="Theme8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2025-07-31T08:38:19Z</dcterms:created>
  <dcterms:modified xsi:type="dcterms:W3CDTF">2025-07-31T08:38:19Z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