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33.jpg"/>
  <Relationship Id="rId3" Type="http://schemas.openxmlformats.org/officeDocument/2006/relationships/image" Target="../media/PCR-EAPCI-TEXTBOOK-Dark-v22434.png"/>
  <Relationship Id="rId4" Type="http://schemas.openxmlformats.org/officeDocument/2006/relationships/image" Target="../media/be2bef9fc1194f2f21732e8fea05e0c22435.png"/>
  <Relationship Id="rId5" Type="http://schemas.openxmlformats.org/officeDocument/2006/relationships/image" Target="../media/115_2584_figure18B24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plified algorithm for the management of retained equipment]]></a:t>
            </a:r>
          </a:p>
        </p:txBody>
      </p:sp>
      <p:pic>
        <p:nvPicPr>
          <p:cNvPr id="9" name="115_2584_figure18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57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