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05.jpg"/>
  <Relationship Id="rId3" Type="http://schemas.openxmlformats.org/officeDocument/2006/relationships/image" Target="../media/PCR-EAPCI-TEXTBOOK-Dark-v22506.png"/>
  <Relationship Id="rId4" Type="http://schemas.openxmlformats.org/officeDocument/2006/relationships/image" Target="../media/edeaac73f5b70b69705b4f8c9f4cfdb42507.png"/>
  <Relationship Id="rId5" Type="http://schemas.openxmlformats.org/officeDocument/2006/relationships/image" Target="../media/115_2556_figure2125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rtality statistics“Polar area” chart from Nightingale (1858) showing the earliest documented attempt in Europe to evaluate mortality at hospitals receiving wounded soldiers from the Crimean war.]]></a:t>
            </a:r>
          </a:p>
        </p:txBody>
      </p:sp>
      <p:pic>
        <p:nvPicPr>
          <p:cNvPr id="9" name="115_2556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2750" y="952500"/>
            <a:ext cx="62674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