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377.jpg"/>
  <Relationship Id="rId3" Type="http://schemas.openxmlformats.org/officeDocument/2006/relationships/image" Target="../media/PCR-EAPCI-TEXTBOOK-Dark-v22378.png"/>
  <Relationship Id="rId4" Type="http://schemas.openxmlformats.org/officeDocument/2006/relationships/image" Target="../media/510d00456b0c7fd44688ce3ab95489e52379.png"/>
  <Relationship Id="rId5" Type="http://schemas.openxmlformats.org/officeDocument/2006/relationships/image" Target="../media/115_2557_figure222380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he prevention and management of complications during percutaneous coronary interven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e prevention and management of 
complications during percutaneous coronary interven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hristian Roguelov, Adel Aminian, Olivier Muller, Tito Kabir, Eric Eeckhout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Errors and complications]]></a:t>
            </a:r>
          </a:p>
        </p:txBody>
      </p:sp>
      <p:pic>
        <p:nvPicPr>
          <p:cNvPr id="9" name="115_2557_figure22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05150" y="952500"/>
            <a:ext cx="5972175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2025-07-31T08:38:19Z</dcterms:created>
  <dcterms:modified xsi:type="dcterms:W3CDTF">2025-07-31T08:38:19Z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