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81.jpg"/>
  <Relationship Id="rId3" Type="http://schemas.openxmlformats.org/officeDocument/2006/relationships/image" Target="../media/PCR-EAPCI-TEXTBOOK-Dark-v22382.png"/>
  <Relationship Id="rId4" Type="http://schemas.openxmlformats.org/officeDocument/2006/relationships/image" Target="../media/70c248e7ef2216f4a869de42b384cd8d2383.png"/>
  <Relationship Id="rId5" Type="http://schemas.openxmlformats.org/officeDocument/2006/relationships/image" Target="../media/115_2558_figure2323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a PCI checklist (courtesy E Eeckhout)]]></a:t>
            </a:r>
          </a:p>
        </p:txBody>
      </p:sp>
      <p:pic>
        <p:nvPicPr>
          <p:cNvPr id="9" name="115_2558_figure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575" y="952500"/>
            <a:ext cx="37433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