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69.jpg"/>
  <Relationship Id="rId3" Type="http://schemas.openxmlformats.org/officeDocument/2006/relationships/image" Target="../media/PCR-EAPCI-TEXTBOOK-Dark-v22570.png"/>
  <Relationship Id="rId4" Type="http://schemas.openxmlformats.org/officeDocument/2006/relationships/image" Target="../media/c133d5abf2b67a5d29e19c4a9c4c24d62571.png"/>
  <Relationship Id="rId5" Type="http://schemas.openxmlformats.org/officeDocument/2006/relationships/image" Target="../media/115_2590_figure2725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n golden rules to prevent complications(Courtesy Prof Lerman)]]></a:t>
            </a:r>
          </a:p>
        </p:txBody>
      </p:sp>
      <p:pic>
        <p:nvPicPr>
          <p:cNvPr id="9" name="115_2590_figure2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524000"/>
            <a:ext cx="9906000" cy="3171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