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37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2405.jpg"/>
  <Relationship Id="rId3" Type="http://schemas.openxmlformats.org/officeDocument/2006/relationships/image" Target="../media/PCR-EAPCI-TEXTBOOK-Dark-v22406.png"/>
  <Relationship Id="rId4" Type="http://schemas.openxmlformats.org/officeDocument/2006/relationships/image" Target="../media/52b1b9f26b2fc3be324b3ba4d872d0ad2407.png"/>
  <Relationship Id="rId5" Type="http://schemas.openxmlformats.org/officeDocument/2006/relationships/image" Target="../media/115_2571_figure32408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The prevention and management of complications during percutaneous coronary intervention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285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The prevention and management of 
complications during percutaneous coronary intervent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419850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Christian Roguelov, Adel Aminian, Olivier Muller, Tito Kabir, Eric Eeckhout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5229225"/>
            <a:ext cx="9906000" cy="86677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luoroscopic guidance to find the target zone for femoral punctureBIF (Femoral bifurcation), IEA (Inferior Epigastric Artery), FH (Femoral Head) (Courtesy Prof. Turi).]]></a:t>
            </a:r>
          </a:p>
        </p:txBody>
      </p:sp>
      <p:pic>
        <p:nvPicPr>
          <p:cNvPr id="9" name="115_2571_figure3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525" y="952500"/>
            <a:ext cx="4533900" cy="407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2025-07-31T08:38:19Z</dcterms:created>
  <dcterms:modified xsi:type="dcterms:W3CDTF">2025-07-31T08:38:19Z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