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37.jpg"/>
  <Relationship Id="rId3" Type="http://schemas.openxmlformats.org/officeDocument/2006/relationships/image" Target="../media/PCR-EAPCI-TEXTBOOK-Dark-v22538.png"/>
  <Relationship Id="rId4" Type="http://schemas.openxmlformats.org/officeDocument/2006/relationships/image" Target="../media/a9f9d3b41d4abeaf83ef75867435c46d2539.png"/>
  <Relationship Id="rId5" Type="http://schemas.openxmlformats.org/officeDocument/2006/relationships/image" Target="../media/115_2572_figure425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nagement of forearm haematomaEarly recognition of forearm haematoma and application of pressure 15mmHg below systolic has been suggested as a means of avoiding surgical fasciotomy. Usually 2 periods of 15 minutes are required to control bleeding.]]></a:t>
            </a:r>
          </a:p>
        </p:txBody>
      </p:sp>
      <p:pic>
        <p:nvPicPr>
          <p:cNvPr id="9" name="115_2572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6275" y="952500"/>
            <a:ext cx="32004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