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09.jpg"/>
  <Relationship Id="rId3" Type="http://schemas.openxmlformats.org/officeDocument/2006/relationships/image" Target="../media/PCR-EAPCI-TEXTBOOK-Dark-v22410.png"/>
  <Relationship Id="rId4" Type="http://schemas.openxmlformats.org/officeDocument/2006/relationships/image" Target="../media/882845c9de6c0a93487627cbe30388e62411.png"/>
  <Relationship Id="rId5" Type="http://schemas.openxmlformats.org/officeDocument/2006/relationships/image" Target="../media/115_2573_figure5241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orearm haematoma following radial PCIExtensive haematoma requiring compression therapy.]]></a:t>
            </a:r>
          </a:p>
        </p:txBody>
      </p:sp>
      <p:pic>
        <p:nvPicPr>
          <p:cNvPr id="9" name="115_2573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500" y="952500"/>
            <a:ext cx="64579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