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45.jpg"/>
  <Relationship Id="rId3" Type="http://schemas.openxmlformats.org/officeDocument/2006/relationships/image" Target="../media/PCR-EAPCI-TEXTBOOK-Dark-v22546.png"/>
  <Relationship Id="rId4" Type="http://schemas.openxmlformats.org/officeDocument/2006/relationships/image" Target="../media/9f02a5f54700aac873433abea44240092547.png"/>
  <Relationship Id="rId5" Type="http://schemas.openxmlformats.org/officeDocument/2006/relationships/image" Target="../media/115_2576_figure725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aesthetic machine and resuscitation equipmentThese must be present within easy access and be checked daily.]]></a:t>
            </a:r>
          </a:p>
        </p:txBody>
      </p:sp>
      <p:pic>
        <p:nvPicPr>
          <p:cNvPr id="9" name="115_2576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0850" y="952500"/>
            <a:ext cx="62007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