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41.jpg"/>
  <Relationship Id="rId3" Type="http://schemas.openxmlformats.org/officeDocument/2006/relationships/image" Target="../media/PCR-EAPCI-TEXTBOOK-Dark-v22542.png"/>
  <Relationship Id="rId4" Type="http://schemas.openxmlformats.org/officeDocument/2006/relationships/image" Target="../media/637740f05903ba60dc64760e44157a792543.png"/>
  <Relationship Id="rId5" Type="http://schemas.openxmlformats.org/officeDocument/2006/relationships/image" Target="../media/115_2574_figure8A25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UCASTM (Courtesy of Lund, Sweden)Automatic chest compressions can be delivered and radiographic images obtained simultaneously in all projections except AP.]]></a:t>
            </a:r>
          </a:p>
        </p:txBody>
      </p:sp>
      <p:pic>
        <p:nvPicPr>
          <p:cNvPr id="9" name="115_2574_figure8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8500" y="952500"/>
            <a:ext cx="56959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