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97.jpg"/>
  <Relationship Id="rId3" Type="http://schemas.openxmlformats.org/officeDocument/2006/relationships/image" Target="../media/PCR-EAPCI-TEXTBOOK-Dark-v22398.png"/>
  <Relationship Id="rId4" Type="http://schemas.openxmlformats.org/officeDocument/2006/relationships/image" Target="../media/bfa5aaffa91079c037da7fe8266896602399.png"/>
  <Relationship Id="rId5" Type="http://schemas.openxmlformats.org/officeDocument/2006/relationships/image" Target="../media/115_2566_figure9240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ticoagulation with unfractionated heparinAll interventions should be covered by heparin and ACT checked if a procedure >60 minutes.]]></a:t>
            </a:r>
          </a:p>
        </p:txBody>
      </p:sp>
      <p:pic>
        <p:nvPicPr>
          <p:cNvPr id="9" name="115_2566_figure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4300" y="952500"/>
            <a:ext cx="43338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2025-07-31T08:38:19Z</dcterms:created>
  <dcterms:modified xsi:type="dcterms:W3CDTF">2025-07-31T08:38:19Z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