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469.jpg"/>
  <Relationship Id="rId3" Type="http://schemas.openxmlformats.org/officeDocument/2006/relationships/image" Target="../media/PCR-EAPCI-TEXTBOOK-Dark-v22470.png"/>
  <Relationship Id="rId4" Type="http://schemas.openxmlformats.org/officeDocument/2006/relationships/image" Target="../media/3da0e799691b93af84160e49cb8fbefb2471.png"/>
  <Relationship Id="rId5" Type="http://schemas.openxmlformats.org/officeDocument/2006/relationships/image" Target="../media/115_2608_ic4247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The prevention and management of complications during percutaneous coronary interven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The prevention and management of 
complications during percutaneous coronary interven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Christian Roguelov, Adel Aminian, Olivier Muller, Tito Kabir, Eric Eeckhout]]></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Illustrative case 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Iatrogenic aortic dissection sealed with a covered stentCase illustration of an extensive, iatrogenic aortic dissection.(courtesy of Dr. B. Scott, U.Z. Brussels, Belgium).A. Critical stenosis of the distal left main stem prior to percutaneous intervention (white arrow).B. Extensive iatrogenic aortic dissection (white arrow) with torrential aortic regurgitation (yellow arrow).C. Sealing of the aortic dissection and resolution of aortic regurgitation after implantation of a 4 mm PTFE covered stent.]]></a:t>
            </a:r>
          </a:p>
        </p:txBody>
      </p:sp>
      <p:pic>
        <p:nvPicPr>
          <p:cNvPr id="9" name="115_2608_ic4" descr=""/>
          <p:cNvPicPr>
            <a:picLocks noChangeAspect="1"/>
          </p:cNvPicPr>
          <p:nvPr/>
        </p:nvPicPr>
        <p:blipFill>
          <a:blip r:embed="rId5"/>
          <a:stretch>
            <a:fillRect/>
          </a:stretch>
        </p:blipFill>
        <p:spPr>
          <a:xfrm>
            <a:off x="1143000" y="1114425"/>
            <a:ext cx="9906000" cy="3248025"/>
          </a:xfrm>
          <a:prstGeom prst="rect">
            <a:avLst/>
          </a:prstGeom>
          <a:noFill/>
        </p:spPr>
      </p:pic>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2025-07-31T08:38:20Z</dcterms:created>
  <dcterms:modified xsi:type="dcterms:W3CDTF">2025-07-31T08:38:20Z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