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01.jpg"/>
  <Relationship Id="rId3" Type="http://schemas.openxmlformats.org/officeDocument/2006/relationships/image" Target="../media/PCR-EAPCI-TEXTBOOK-Dark-v22602.png"/>
  <Relationship Id="rId4" Type="http://schemas.openxmlformats.org/officeDocument/2006/relationships/image" Target="../media/5b675e60e530571951b956c7a5caec292603.png"/>
  <Relationship Id="rId5" Type="http://schemas.openxmlformats.org/officeDocument/2006/relationships/image" Target="../media/115_2612_ic626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llustrative cas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perforationCase illustration of a type V coronary perforation.A. Subocclusion of the mid segment of the left anterior descending artery in the context of an anterior myocardial infarction (white arrow).B. Small type V perforation at the tip of the hydrophilic guidewire (yellow arrow) in the distal left anterior descending artery. This peforation was not noticed by the operator and caused tamponade a few hours after the intervention (the patient was on concomitant IIb/IIIa antagonist therapy).C. The same perforation in a lateral view.]]></a:t>
            </a:r>
          </a:p>
        </p:txBody>
      </p:sp>
      <p:pic>
        <p:nvPicPr>
          <p:cNvPr id="9" name="115_2612_ic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143000"/>
            <a:ext cx="9906000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