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473.jpg"/>
  <Relationship Id="rId3" Type="http://schemas.openxmlformats.org/officeDocument/2006/relationships/image" Target="../media/PCR-EAPCI-TEXTBOOK-Dark-v22474.png"/>
  <Relationship Id="rId4" Type="http://schemas.openxmlformats.org/officeDocument/2006/relationships/image" Target="../media/cdbf6279c88b47679845d6ebc4548ef32475.png"/>
  <Relationship Id="rId5" Type="http://schemas.openxmlformats.org/officeDocument/2006/relationships/image" Target="../media/115_2610_ic72476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he prevention and management of complications during percutaneous coronary interven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e prevention and management of 
complications during percutaneous coronary interven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hristian Roguelov, Adel Aminian, Olivier Muller, Tito Kabir, Eric Eeckhout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733925"/>
            <a:ext cx="9906000" cy="13620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Illustrative case 7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oronary perforation sealed using intravascular coilsCase illustration of a type V coronary perforation.A. Saphenous vein graft to a marginal branch after stenting. Folded guidewire (white arrow) in the distal marginal branch inducing a type V perforation.B. Small type V perforation at the tip of the hydrophilic guidewire.C. Same image in the lateral view.D. Delivery of a coil at the site of the perforation (microcatheter in place).E. Final image after coil delivery (yellow arrow).]]></a:t>
            </a:r>
          </a:p>
        </p:txBody>
      </p:sp>
      <p:pic>
        <p:nvPicPr>
          <p:cNvPr id="9" name="115_2610_ic7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43275" y="952500"/>
            <a:ext cx="5486400" cy="35909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2025-07-31T08:38:21Z</dcterms:created>
  <dcterms:modified xsi:type="dcterms:W3CDTF">2025-07-31T08:38:21Z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