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77.jpg"/>
  <Relationship Id="rId3" Type="http://schemas.openxmlformats.org/officeDocument/2006/relationships/image" Target="../media/PCR-EAPCI-TEXTBOOK-Dark-v22478.png"/>
  <Relationship Id="rId4" Type="http://schemas.openxmlformats.org/officeDocument/2006/relationships/image" Target="../media/84fb659d39ca0e3f50a6d148a6d80d5d2479.png"/>
  <Relationship Id="rId5" Type="http://schemas.openxmlformats.org/officeDocument/2006/relationships/image" Target="../media/115_2611_ic824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llustrative cas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trieval of retained equipmentCase illustration of different techniques to retrieve a broken guidewire.A. Mid left anterior descending artery (LAD) and diagonal branch stenosis prior to coronary intervention.B. 1. Image after stent implantation and post dilatation in the mid LAD showing a jailed wire in the diagonal branch.    2. Image after contrast injection.C. Image of a broken coronary wire fragment in the diagonal branch.D. Failed attempt to snare the wire.E. Wire wrap technique succeeds partially in retrieving the wire.F. Successful snaring of a part of the wire in the ascending aorta.G. Second attempt at wire wrap with a combined balloon – wires system.H. Retrieved material : stent – balloon – broken wire – wire wrap system.]]></a:t>
            </a:r>
          </a:p>
        </p:txBody>
      </p:sp>
      <p:pic>
        <p:nvPicPr>
          <p:cNvPr id="9" name="115_2611_ic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6750" y="952500"/>
            <a:ext cx="3228975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