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37.jpg"/>
  <Relationship Id="rId3" Type="http://schemas.openxmlformats.org/officeDocument/2006/relationships/image" Target="../media/PCR-EAPCI-TEXTBOOK-Dark-v22438.png"/>
  <Relationship Id="rId4" Type="http://schemas.openxmlformats.org/officeDocument/2006/relationships/image" Target="../media/2d80d01bb72072c5b3b1a7b41b79a7bd2439.png"/>
  <Relationship Id="rId5" Type="http://schemas.openxmlformats.org/officeDocument/2006/relationships/image" Target="../media/115_2585_Table5A24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diction of in-hospital complications following PCIInitial validation based on n=9035 procedures on 7457 patients (2000-2005).]]></a:t>
            </a:r>
          </a:p>
        </p:txBody>
      </p:sp>
      <p:pic>
        <p:nvPicPr>
          <p:cNvPr id="9" name="115_2585_Table5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952500"/>
            <a:ext cx="4210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