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461.jpg"/>
  <Relationship Id="rId3" Type="http://schemas.openxmlformats.org/officeDocument/2006/relationships/image" Target="../media/PCR-EAPCI-TEXTBOOK-Dark-v22462.png"/>
  <Relationship Id="rId4" Type="http://schemas.openxmlformats.org/officeDocument/2006/relationships/image" Target="../media/cc22b8cab4cb2cf5168bc901a0bcbeb82463.png"/>
  <Relationship Id="rId5" Type="http://schemas.openxmlformats.org/officeDocument/2006/relationships/image" Target="../media/115_2597_table5B246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prevention and management of complications during percutaneous coronary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prevention and management of 
complications during percutaneous coronary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ristian Roguelov, Adel Aminian, Olivier Muller, Tito Kabir, Eric Eeckhou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5B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original scoring system ( Table 5A ) was recalibrated and revalidated on 309,351 patients from the NCDR (2004-2007)]]></a:t>
            </a:r>
          </a:p>
        </p:txBody>
      </p:sp>
      <p:pic>
        <p:nvPicPr>
          <p:cNvPr id="9" name="115_2597_table5B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48025" y="952500"/>
            <a:ext cx="567690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2025-07-31T08:38:20Z</dcterms:created>
  <dcterms:modified xsi:type="dcterms:W3CDTF">2025-07-31T08:38:20Z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