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521.jpg"/>
  <Relationship Id="rId3" Type="http://schemas.openxmlformats.org/officeDocument/2006/relationships/image" Target="../media/PCR-EAPCI-TEXTBOOK-Dark-v22522.png"/>
  <Relationship Id="rId4" Type="http://schemas.openxmlformats.org/officeDocument/2006/relationships/image" Target="../media/f940cbfd147d6402cef84127acc096832523.png"/>
  <Relationship Id="rId5" Type="http://schemas.openxmlformats.org/officeDocument/2006/relationships/image" Target="../media/115_2565_table8252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prevention and management of complications during percutaneous coronary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prevention and management of 
complications during percutaneous coronary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ristian Roguelov, Adel Aminian, Olivier Muller, Tito Kabir, Eric Eeckhou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lassification of iatrogenic coronary artery dissection involving the aortic root [53]]]></a:t>
            </a:r>
          </a:p>
        </p:txBody>
      </p:sp>
      <p:pic>
        <p:nvPicPr>
          <p:cNvPr id="9" name="115_2565_table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19200" y="1685925"/>
            <a:ext cx="97536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2025-07-31T08:38:19Z</dcterms:created>
  <dcterms:modified xsi:type="dcterms:W3CDTF">2025-07-31T08:38:19Z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