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01.jpg"/>
  <Relationship Id="rId3" Type="http://schemas.openxmlformats.org/officeDocument/2006/relationships/image" Target="../media/PCR-EAPCI-TEXTBOOK-Dark-v23902.png"/>
  <Relationship Id="rId4" Type="http://schemas.openxmlformats.org/officeDocument/2006/relationships/image" Target="../media/5763dbeb20224422bfdd4bfb070376eb3903.png"/>
  <Relationship Id="rId5" Type="http://schemas.openxmlformats.org/officeDocument/2006/relationships/image" Target="../media/346_4140_Figure1390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ifferent intravascular ultrasound systems A mechanical scan with a lower profile catheter (Atlantis and Opti cross, Boston, USA , Naviocus, Altaview Terumo, Japan, Revolution, Volcano, Philips) and a solid-state phased array scan (Eagle eye, Volcano, Philips). While mechanical Opti cross can provide high detailed axial resolution image ( 35-50 micro), solid state of Eagle Eye provides images of 60-170 micron.]]></a:t>
            </a:r>
          </a:p>
        </p:txBody>
      </p:sp>
      <p:pic>
        <p:nvPicPr>
          <p:cNvPr id="9" name="346_4140_Figur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4250" y="952500"/>
            <a:ext cx="513397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2025-07-31T08:38:52Z</dcterms:created>
  <dcterms:modified xsi:type="dcterms:W3CDTF">2025-07-31T08:38:52Z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