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45.jpg"/>
  <Relationship Id="rId3" Type="http://schemas.openxmlformats.org/officeDocument/2006/relationships/image" Target="../media/PCR-EAPCI-TEXTBOOK-Dark-v23946.png"/>
  <Relationship Id="rId4" Type="http://schemas.openxmlformats.org/officeDocument/2006/relationships/image" Target="../media/f243c625ee05e9ea835bcd651542512e3947.png"/>
  <Relationship Id="rId5" Type="http://schemas.openxmlformats.org/officeDocument/2006/relationships/image" Target="../media/346_4161_Figure10394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trograde wire in the subintimal plaque (left) and in the true lumen(right).]]></a:t>
            </a:r>
          </a:p>
        </p:txBody>
      </p:sp>
      <p:pic>
        <p:nvPicPr>
          <p:cNvPr id="9" name="346_4161_Figure1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62250" y="952500"/>
            <a:ext cx="66484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2025-07-31T08:38:52Z</dcterms:created>
  <dcterms:modified xsi:type="dcterms:W3CDTF">2025-07-31T08:38:52Z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