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949.jpg"/>
  <Relationship Id="rId3" Type="http://schemas.openxmlformats.org/officeDocument/2006/relationships/image" Target="../media/PCR-EAPCI-TEXTBOOK-Dark-v23950.png"/>
  <Relationship Id="rId4" Type="http://schemas.openxmlformats.org/officeDocument/2006/relationships/image" Target="../media/e5851c597366d7b8452d73466d775fbd3951.png"/>
  <Relationship Id="rId5" Type="http://schemas.openxmlformats.org/officeDocument/2006/relationships/image" Target="../media/346_4162_Figure12395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role of imaging in coronary chronic total occlusion interven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role of imaging in coronary chronic total occlusion interven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sahisa Yamane, Kenya Nasu, Masaaki Okutsu, Makoto Sekiguch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3990975"/>
            <a:ext cx="9906000" cy="21050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Guide Catheter Extension Assisted Reverse CART in RCA CTO. A RCA CTO, which was long ( from the ostium to the distal PDA-PLV bifurcation) and heavily calcified CTO, was approached by bilateral 7F Guide systems (A). Bilateral approach was made using Antegrade Gaia Next 3(Asahi Intecc) and retrograde Gaia Next 3 (B), but attempt to reverse CART in the proximal bending failed(C). A 2 nd antegrade wire of Confianza Pro 12g(Asahi Intecc) was advanced over a dual lumen catheter and placed different layer of calcified CTO. After 1.5-2.0mm balloon dilation over the 2 nd guide wire over the proximal to mid segments of occlusion(D), a 6F Guide liner (Teleflex) was advanced into the CTO segment(a red arrow in E), where a retrograde Gaia Next 2 wire entered the extension (a yellow wire in E), and a wire exchange and externalization was completed by advancing a retrograde microcatheter into the extension over a trapping balloon. After balloon dilation and DES deployment, an excellent result was obtained(F).]]></a:t>
            </a:r>
          </a:p>
        </p:txBody>
      </p:sp>
      <p:pic>
        <p:nvPicPr>
          <p:cNvPr id="9" name="346_4162_Figure1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05275" y="952500"/>
            <a:ext cx="3971925" cy="28384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2025-07-31T08:38:52Z</dcterms:created>
  <dcterms:modified xsi:type="dcterms:W3CDTF">2025-07-31T08:38:52Z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