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953.jpg"/>
  <Relationship Id="rId3" Type="http://schemas.openxmlformats.org/officeDocument/2006/relationships/image" Target="../media/PCR-EAPCI-TEXTBOOK-Dark-v23954.png"/>
  <Relationship Id="rId4" Type="http://schemas.openxmlformats.org/officeDocument/2006/relationships/image" Target="../media/ac703c93f9f61b2fe57a0592ee0a50fc3955.png"/>
  <Relationship Id="rId5" Type="http://schemas.openxmlformats.org/officeDocument/2006/relationships/image" Target="../media/346_4164_Figure13b395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role of imaging in coronary chronic total occlusion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role of imaging in coronary chronic total occlusion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sahisa Yamane, Kenya Nasu, Masaaki Okutsu, Makoto Sekiguch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2b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llustration to resolve antegrade wire (IVUS) in IP and retrograde wire in subintima situation. When a retrograde wire ( a red arrow in A) stays inside of subintimal space(A), reverse CART can be challenging. However, when a simple rule applies (move intraplaque wire ahead), as in A* in broad yellow arrow arrow( from antegrade wire a1 to a2), the maneuver provides a antegrade wire to slide into the subintima (an yellow arrow in B) ( with or without a knuckle wire), resulting in subintima-subintima situation as illustrated in (B*) and successful retrograde wire crossing by reverse CART.]]></a:t>
            </a:r>
          </a:p>
        </p:txBody>
      </p:sp>
      <p:pic>
        <p:nvPicPr>
          <p:cNvPr id="9" name="346_4164_Figure13b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81425" y="952500"/>
            <a:ext cx="4610100" cy="3590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2025-07-31T08:38:52Z</dcterms:created>
  <dcterms:modified xsi:type="dcterms:W3CDTF">2025-07-31T08:38:52Z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