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65.jpg"/>
  <Relationship Id="rId3" Type="http://schemas.openxmlformats.org/officeDocument/2006/relationships/image" Target="../media/PCR-EAPCI-TEXTBOOK-Dark-v24066.png"/>
  <Relationship Id="rId4" Type="http://schemas.openxmlformats.org/officeDocument/2006/relationships/image" Target="../media/096b713c3b7852af89e77e3bbba293da4067.png"/>
  <Relationship Id="rId5" Type="http://schemas.openxmlformats.org/officeDocument/2006/relationships/image" Target="../media/346_4165_Figure14a40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VUS guided intimal optimization in retrograde approach. As an initial step to a CTO with a large side branch(B), IVUS from the branch enabled a Gaia 2 to puncture the proximal CTO cap (a red arrow in b1indicated the wire in the intimal plaque(IP). After difficulty in reverse CART attempt (C). IVUS located a retrograde wire in the IP( a red arrow in c1). Further advancement of retrograde wire resulted in subintimal position ( a yellow arrow in d1) over a pull back IVUS in more proximal LAD(D) and successfully entered the antegrade guide. After a retrograde wire exchanged to an externalization wire and a placement of a 2 nd wire into a distal LAD(E), IVUS confirmed the distal true lumen(a red arrow in e1). A final result (F).]]></a:t>
            </a:r>
          </a:p>
        </p:txBody>
      </p:sp>
      <p:pic>
        <p:nvPicPr>
          <p:cNvPr id="9" name="346_4165_Figure14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9500" y="952500"/>
            <a:ext cx="4933950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