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57.jpg"/>
  <Relationship Id="rId3" Type="http://schemas.openxmlformats.org/officeDocument/2006/relationships/image" Target="../media/PCR-EAPCI-TEXTBOOK-Dark-v23958.png"/>
  <Relationship Id="rId4" Type="http://schemas.openxmlformats.org/officeDocument/2006/relationships/image" Target="../media/d55ed6160a38fb431f39aeee227b7a5e3959.png"/>
  <Relationship Id="rId5" Type="http://schemas.openxmlformats.org/officeDocument/2006/relationships/image" Target="../media/346_4166_Figure14b39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llustration to resolve retrograde wire in IP and antegrade wire (IVUS) in subintima situation. When a retrograde wire ( a red arrow in A) stays inside of partially calcified encircled intimal plaque (A), reverse CART can be challenging. However, when a simple rule applies (move intraplaque wire ahead), as in A* in broad white arrow, the maneuver provides a retrograde wire to slide into the subintima in (an yellow arrow in B*) ( with or without a knuckle wire), resulting in subintima-subintima situation as illustrated in (B*) and successful retrograde wire crossing upon a balloon dilation of reverse CART.]]></a:t>
            </a:r>
          </a:p>
        </p:txBody>
      </p:sp>
      <p:pic>
        <p:nvPicPr>
          <p:cNvPr id="9" name="346_4166_Figure14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675" y="952500"/>
            <a:ext cx="4429125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