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61.jpg"/>
  <Relationship Id="rId3" Type="http://schemas.openxmlformats.org/officeDocument/2006/relationships/image" Target="../media/PCR-EAPCI-TEXTBOOK-Dark-v23962.png"/>
  <Relationship Id="rId4" Type="http://schemas.openxmlformats.org/officeDocument/2006/relationships/image" Target="../media/21d053ca4aedc93f840dcd488ed126d13963.png"/>
  <Relationship Id="rId5" Type="http://schemas.openxmlformats.org/officeDocument/2006/relationships/image" Target="../media/346_4168_Figure16a396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rald S Werner Use of Intravascular Ultrasound in the assessment of Chronic Total Occlusion, Radcliffe Cardiology 19 9 2018]]></a:t>
            </a:r>
          </a:p>
        </p:txBody>
      </p:sp>
      <p:pic>
        <p:nvPicPr>
          <p:cNvPr id="9" name="346_4168_Figure16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0300" y="1028700"/>
            <a:ext cx="7381875" cy="418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