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073.jpg"/>
  <Relationship Id="rId3" Type="http://schemas.openxmlformats.org/officeDocument/2006/relationships/image" Target="../media/PCR-EAPCI-TEXTBOOK-Dark-v24074.png"/>
  <Relationship Id="rId4" Type="http://schemas.openxmlformats.org/officeDocument/2006/relationships/image" Target="../media/c2f2196effaf608370bedb96b5991c6c4075.png"/>
  <Relationship Id="rId5" Type="http://schemas.openxmlformats.org/officeDocument/2006/relationships/image" Target="../media/346_4169_Figure16b407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5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Gerald S Werner Use of Intravascular Ultrasound in the assessment of Chronic Total Occlusion, Radcliffe Cardiology 19 9 2018]]></a:t>
            </a:r>
          </a:p>
        </p:txBody>
      </p:sp>
      <p:pic>
        <p:nvPicPr>
          <p:cNvPr id="9" name="346_4169_Figure16b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1250" y="1000125"/>
            <a:ext cx="7419975" cy="4238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2025-07-31T08:38:53Z</dcterms:created>
  <dcterms:modified xsi:type="dcterms:W3CDTF">2025-07-31T08:38:53Z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