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965.jpg"/>
  <Relationship Id="rId3" Type="http://schemas.openxmlformats.org/officeDocument/2006/relationships/image" Target="../media/PCR-EAPCI-TEXTBOOK-Dark-v23966.png"/>
  <Relationship Id="rId4" Type="http://schemas.openxmlformats.org/officeDocument/2006/relationships/image" Target="../media/60b2f72520318d29dfe952fd77b190ad3967.png"/>
  <Relationship Id="rId5" Type="http://schemas.openxmlformats.org/officeDocument/2006/relationships/image" Target="../media/346_4170_Figure17396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role of imaging in coronary chronic total occlusion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role of imaging in coronary chronic total occlusion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sahisa Yamane, Kenya Nasu, Masaaki Okutsu, Makoto Sekiguch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Use of intravascular imaging during chronic total occlusion percutaneous coronary intervention. CART indicates controlled antegrade and retrograde tracking and dissection.]]></a:t>
            </a:r>
          </a:p>
        </p:txBody>
      </p:sp>
      <p:pic>
        <p:nvPicPr>
          <p:cNvPr id="9" name="346_4170_Figure1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5650" y="952500"/>
            <a:ext cx="558165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2025-07-31T08:38:53Z</dcterms:created>
  <dcterms:modified xsi:type="dcterms:W3CDTF">2025-07-31T08:38:53Z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