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69.jpg"/>
  <Relationship Id="rId3" Type="http://schemas.openxmlformats.org/officeDocument/2006/relationships/image" Target="../media/PCR-EAPCI-TEXTBOOK-Dark-v23970.png"/>
  <Relationship Id="rId4" Type="http://schemas.openxmlformats.org/officeDocument/2006/relationships/image" Target="../media/47a43962c3f29699a026986d8de919c13971.png"/>
  <Relationship Id="rId5" Type="http://schemas.openxmlformats.org/officeDocument/2006/relationships/image" Target="../media/346_4172_Figure1939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urved multiplanar reconstruction( cMPR) image and stretched MPR image. cMPR is useful to visualize the whole coronary tree in a single slice ( therefore, the images are reformatted along a curved plane).]]></a:t>
            </a:r>
          </a:p>
        </p:txBody>
      </p:sp>
      <p:pic>
        <p:nvPicPr>
          <p:cNvPr id="9" name="346_4172_Figure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800" y="952500"/>
            <a:ext cx="77628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