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081.jpg"/>
  <Relationship Id="rId3" Type="http://schemas.openxmlformats.org/officeDocument/2006/relationships/image" Target="../media/PCR-EAPCI-TEXTBOOK-Dark-v24082.png"/>
  <Relationship Id="rId4" Type="http://schemas.openxmlformats.org/officeDocument/2006/relationships/image" Target="../media/ad95a99f4a56aff34aa0df3a8d9f8bcc4083.png"/>
  <Relationship Id="rId5" Type="http://schemas.openxmlformats.org/officeDocument/2006/relationships/image" Target="../media/346_4173_Figure20408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ngiographic view B) Stretched MPR image and C) Cross sectional view of LAD. Red line indicated a corresponding level of the vessel . In figure C, an eccentric calcified plaque locates in 10 o'clock direction, while take-off of the diagonal bifurcates at 7-8 o'clock.]]></a:t>
            </a:r>
          </a:p>
        </p:txBody>
      </p:sp>
      <p:pic>
        <p:nvPicPr>
          <p:cNvPr id="9" name="346_4173_Figure2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2825" y="1085850"/>
            <a:ext cx="508635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2025-07-31T08:38:53Z</dcterms:created>
  <dcterms:modified xsi:type="dcterms:W3CDTF">2025-07-31T08:38:53Z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